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794500" cy="99314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0FD2C-9DFE-40F8-81F1-10A6D7C97519}" type="datetimeFigureOut">
              <a:rPr lang="nb-NO" smtClean="0"/>
              <a:t>24.11.2016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9F87E3-5DE7-492F-A116-F4BBDB5623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3833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F87E3-5DE7-492F-A116-F4BBDB5623EB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6252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F87E3-5DE7-492F-A116-F4BBDB5623EB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6269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F87E3-5DE7-492F-A116-F4BBDB5623EB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2189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F87E3-5DE7-492F-A116-F4BBDB5623EB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7535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1F812BA-0D73-4019-83D3-AEAF76D39682}" type="datetimeFigureOut">
              <a:rPr lang="nb-NO" smtClean="0"/>
              <a:t>24.11.2016</a:t>
            </a:fld>
            <a:endParaRPr lang="nb-NO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09AAD94-77C9-4A41-A970-DFE22141EE0B}" type="slidenum">
              <a:rPr lang="nb-NO" smtClean="0"/>
              <a:t>‹#›</a:t>
            </a:fld>
            <a:endParaRPr lang="nb-NO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12BA-0D73-4019-83D3-AEAF76D39682}" type="datetimeFigureOut">
              <a:rPr lang="nb-NO" smtClean="0"/>
              <a:t>24.11.2016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AD94-77C9-4A41-A970-DFE22141EE0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12BA-0D73-4019-83D3-AEAF76D39682}" type="datetimeFigureOut">
              <a:rPr lang="nb-NO" smtClean="0"/>
              <a:t>24.11.2016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AD94-77C9-4A41-A970-DFE22141EE0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12BA-0D73-4019-83D3-AEAF76D39682}" type="datetimeFigureOut">
              <a:rPr lang="nb-NO" smtClean="0"/>
              <a:t>24.11.2016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AD94-77C9-4A41-A970-DFE22141EE0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12BA-0D73-4019-83D3-AEAF76D39682}" type="datetimeFigureOut">
              <a:rPr lang="nb-NO" smtClean="0"/>
              <a:t>24.11.2016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AD94-77C9-4A41-A970-DFE22141EE0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12BA-0D73-4019-83D3-AEAF76D39682}" type="datetimeFigureOut">
              <a:rPr lang="nb-NO" smtClean="0"/>
              <a:t>24.11.2016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AD94-77C9-4A41-A970-DFE22141EE0B}" type="slidenum">
              <a:rPr lang="nb-NO" smtClean="0"/>
              <a:t>‹#›</a:t>
            </a:fld>
            <a:endParaRPr lang="nb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12BA-0D73-4019-83D3-AEAF76D39682}" type="datetimeFigureOut">
              <a:rPr lang="nb-NO" smtClean="0"/>
              <a:t>24.11.2016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AD94-77C9-4A41-A970-DFE22141EE0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12BA-0D73-4019-83D3-AEAF76D39682}" type="datetimeFigureOut">
              <a:rPr lang="nb-NO" smtClean="0"/>
              <a:t>24.11.2016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AD94-77C9-4A41-A970-DFE22141EE0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12BA-0D73-4019-83D3-AEAF76D39682}" type="datetimeFigureOut">
              <a:rPr lang="nb-NO" smtClean="0"/>
              <a:t>24.11.2016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AD94-77C9-4A41-A970-DFE22141EE0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12BA-0D73-4019-83D3-AEAF76D39682}" type="datetimeFigureOut">
              <a:rPr lang="nb-NO" smtClean="0"/>
              <a:t>24.11.2016</a:t>
            </a:fld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AD94-77C9-4A41-A970-DFE22141EE0B}" type="slidenum">
              <a:rPr lang="nb-NO" smtClean="0"/>
              <a:t>‹#›</a:t>
            </a:fld>
            <a:endParaRPr lang="nb-NO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12BA-0D73-4019-83D3-AEAF76D39682}" type="datetimeFigureOut">
              <a:rPr lang="nb-NO" smtClean="0"/>
              <a:t>24.11.2016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AD94-77C9-4A41-A970-DFE22141EE0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1F812BA-0D73-4019-83D3-AEAF76D39682}" type="datetimeFigureOut">
              <a:rPr lang="nb-NO" smtClean="0"/>
              <a:t>24.11.2016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09AAD94-77C9-4A41-A970-DFE22141EE0B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sa@soknedal-sparebank.no" TargetMode="External"/><Relationship Id="rId2" Type="http://schemas.openxmlformats.org/officeDocument/2006/relationships/hyperlink" Target="mailto:rkr@soknedal-sparebank.n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806598" y="2878968"/>
            <a:ext cx="3313355" cy="1702160"/>
          </a:xfrm>
        </p:spPr>
        <p:txBody>
          <a:bodyPr>
            <a:normAutofit fontScale="90000"/>
          </a:bodyPr>
          <a:lstStyle/>
          <a:p>
            <a:r>
              <a:rPr lang="nb-NO" dirty="0" smtClean="0">
                <a:solidFill>
                  <a:srgbClr val="00B050"/>
                </a:solidFill>
              </a:rPr>
              <a:t>Soknedal Sparebank-Valentinlyst</a:t>
            </a:r>
            <a:endParaRPr lang="nb-NO" dirty="0">
              <a:solidFill>
                <a:srgbClr val="00B050"/>
              </a:solidFill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4790589" y="4616643"/>
            <a:ext cx="3309803" cy="1260629"/>
          </a:xfrm>
        </p:spPr>
        <p:txBody>
          <a:bodyPr/>
          <a:lstStyle/>
          <a:p>
            <a:r>
              <a:rPr lang="nb-NO" dirty="0" smtClean="0"/>
              <a:t>Styremøte Balders Terrasse 2.11.16</a:t>
            </a:r>
            <a:endParaRPr lang="nb-NO" dirty="0"/>
          </a:p>
        </p:txBody>
      </p:sp>
      <p:pic>
        <p:nvPicPr>
          <p:cNvPr id="1027" name="Picture 3" descr="H:\SOKNEDAL SPAREBANK\Logo div\orginal logo 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607195"/>
            <a:ext cx="1296144" cy="245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695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00B050"/>
                </a:solidFill>
              </a:rPr>
              <a:t>Litt om banken</a:t>
            </a:r>
            <a:endParaRPr lang="nb-NO" dirty="0">
              <a:solidFill>
                <a:srgbClr val="00B05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nb-NO" dirty="0" smtClean="0"/>
              <a:t>Etablert i 1885 – 131 år.</a:t>
            </a:r>
            <a:endParaRPr lang="nb-NO" dirty="0"/>
          </a:p>
          <a:p>
            <a:r>
              <a:rPr lang="nb-NO" dirty="0" smtClean="0"/>
              <a:t>3 </a:t>
            </a:r>
            <a:r>
              <a:rPr lang="nb-NO" dirty="0"/>
              <a:t>kontorer ; hovedkontor i </a:t>
            </a:r>
            <a:r>
              <a:rPr lang="nb-NO" dirty="0" smtClean="0"/>
              <a:t>Soknedal, </a:t>
            </a:r>
            <a:r>
              <a:rPr lang="nb-NO" dirty="0"/>
              <a:t>bankkontor i gulbygget på </a:t>
            </a:r>
            <a:r>
              <a:rPr lang="nb-NO" dirty="0" err="1" smtClean="0"/>
              <a:t>Prestteigen</a:t>
            </a:r>
            <a:r>
              <a:rPr lang="nb-NO" dirty="0" smtClean="0"/>
              <a:t> </a:t>
            </a:r>
            <a:r>
              <a:rPr lang="nb-NO" dirty="0"/>
              <a:t>på </a:t>
            </a:r>
            <a:r>
              <a:rPr lang="nb-NO" dirty="0" smtClean="0"/>
              <a:t>Støren og på Valentinlyst  Senter.</a:t>
            </a:r>
            <a:endParaRPr lang="nb-NO" dirty="0"/>
          </a:p>
          <a:p>
            <a:r>
              <a:rPr lang="nb-NO" dirty="0" smtClean="0"/>
              <a:t> 17 </a:t>
            </a:r>
            <a:r>
              <a:rPr lang="nb-NO" dirty="0"/>
              <a:t>ansatte</a:t>
            </a:r>
          </a:p>
          <a:p>
            <a:r>
              <a:rPr lang="nb-NO" dirty="0"/>
              <a:t>6</a:t>
            </a:r>
            <a:r>
              <a:rPr lang="nb-NO" dirty="0" smtClean="0"/>
              <a:t> rådgivere på  privatmarked, 2 av de jobber på Valentinlyst. Bedriftsavdeling på </a:t>
            </a:r>
            <a:r>
              <a:rPr lang="nb-NO" dirty="0"/>
              <a:t>3 personer, </a:t>
            </a:r>
            <a:r>
              <a:rPr lang="nb-NO" dirty="0" smtClean="0"/>
              <a:t>lokalisert  i Soknedal. De jobber på Valentinlyst etter behov. Kundemøte med Marianne Fløttum Bones kan avtales på Valentinlyst.</a:t>
            </a:r>
          </a:p>
          <a:p>
            <a:r>
              <a:rPr lang="nb-NO" dirty="0" smtClean="0"/>
              <a:t>Rådgivere på Valentinlyst : </a:t>
            </a:r>
            <a:r>
              <a:rPr lang="nb-NO" smtClean="0"/>
              <a:t>Ruth Krabseth </a:t>
            </a:r>
            <a:r>
              <a:rPr lang="nb-NO" dirty="0" smtClean="0"/>
              <a:t>og Arild </a:t>
            </a:r>
            <a:r>
              <a:rPr lang="nb-NO" smtClean="0"/>
              <a:t>Sammy Samstad</a:t>
            </a:r>
            <a:endParaRPr lang="nb-NO" dirty="0"/>
          </a:p>
          <a:p>
            <a:r>
              <a:rPr lang="nb-NO" dirty="0" smtClean="0"/>
              <a:t>Banken er opptatt </a:t>
            </a:r>
            <a:r>
              <a:rPr lang="nb-NO" dirty="0"/>
              <a:t>av </a:t>
            </a:r>
            <a:r>
              <a:rPr lang="nb-NO" dirty="0" smtClean="0"/>
              <a:t>kunden og setter helhetlig økonomisk rådgivning i fokus.</a:t>
            </a:r>
          </a:p>
          <a:p>
            <a:r>
              <a:rPr lang="nb-NO" dirty="0" smtClean="0"/>
              <a:t>Vi tar alle beslutninger lokalt, kort beslutningsvei.</a:t>
            </a:r>
          </a:p>
          <a:p>
            <a:r>
              <a:rPr lang="nb-NO" dirty="0" smtClean="0"/>
              <a:t>Vi </a:t>
            </a:r>
            <a:r>
              <a:rPr lang="nb-NO" dirty="0"/>
              <a:t>er en </a:t>
            </a:r>
            <a:r>
              <a:rPr lang="nb-NO" dirty="0">
                <a:solidFill>
                  <a:srgbClr val="00B050"/>
                </a:solidFill>
              </a:rPr>
              <a:t>Eika</a:t>
            </a:r>
            <a:r>
              <a:rPr lang="nb-NO" dirty="0"/>
              <a:t>-bank, </a:t>
            </a:r>
            <a:r>
              <a:rPr lang="nb-NO" dirty="0" smtClean="0"/>
              <a:t> en samarbeidsgruppe </a:t>
            </a:r>
            <a:r>
              <a:rPr lang="nb-NO" dirty="0"/>
              <a:t>av 74 banker i Norge</a:t>
            </a:r>
            <a:r>
              <a:rPr lang="nb-NO" dirty="0" smtClean="0"/>
              <a:t>.</a:t>
            </a:r>
          </a:p>
          <a:p>
            <a:r>
              <a:rPr lang="nb-NO" dirty="0" smtClean="0"/>
              <a:t>Kundetilfredshet på 79 – godt over bankbransjen generelt som scorer  75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5442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00B050"/>
                </a:solidFill>
              </a:rPr>
              <a:t>Om våre tjenester:</a:t>
            </a:r>
            <a:endParaRPr lang="nb-NO" dirty="0">
              <a:solidFill>
                <a:srgbClr val="00B05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b-NO" dirty="0" smtClean="0"/>
              <a:t>Alle typer lån</a:t>
            </a:r>
            <a:r>
              <a:rPr lang="nb-NO" dirty="0"/>
              <a:t> </a:t>
            </a:r>
            <a:r>
              <a:rPr lang="nb-NO" dirty="0" smtClean="0"/>
              <a:t>og lønnskontokreditter til privatkunder.</a:t>
            </a:r>
          </a:p>
          <a:p>
            <a:r>
              <a:rPr lang="nb-NO" dirty="0" smtClean="0"/>
              <a:t>Sparingsprodukter i bank.</a:t>
            </a:r>
          </a:p>
          <a:p>
            <a:r>
              <a:rPr lang="nb-NO" dirty="0" smtClean="0"/>
              <a:t>Sparing -og plasseringsalternativer i fond, via </a:t>
            </a:r>
            <a:r>
              <a:rPr lang="nb-NO" dirty="0" smtClean="0">
                <a:solidFill>
                  <a:srgbClr val="00B050"/>
                </a:solidFill>
              </a:rPr>
              <a:t>Eika</a:t>
            </a:r>
            <a:r>
              <a:rPr lang="nb-NO" dirty="0" smtClean="0"/>
              <a:t> Kapitalforvaltning </a:t>
            </a:r>
          </a:p>
          <a:p>
            <a:r>
              <a:rPr lang="nb-NO" dirty="0">
                <a:solidFill>
                  <a:srgbClr val="00B050"/>
                </a:solidFill>
              </a:rPr>
              <a:t>Eika</a:t>
            </a:r>
            <a:r>
              <a:rPr lang="nb-NO" dirty="0"/>
              <a:t> Forsikring – alle typer skade -og livsforsikringsprodukter.</a:t>
            </a:r>
          </a:p>
          <a:p>
            <a:r>
              <a:rPr lang="nb-NO" dirty="0" smtClean="0"/>
              <a:t>Betalingsformidlingstjenester –  </a:t>
            </a:r>
            <a:r>
              <a:rPr lang="nb-NO" dirty="0" err="1" smtClean="0"/>
              <a:t>app</a:t>
            </a:r>
            <a:r>
              <a:rPr lang="nb-NO" dirty="0" smtClean="0"/>
              <a:t> med full oversikt over dine konti, kredittkort , fond, forsikringer, </a:t>
            </a:r>
            <a:r>
              <a:rPr lang="nb-NO" dirty="0" err="1" smtClean="0"/>
              <a:t>SnapCash</a:t>
            </a:r>
            <a:r>
              <a:rPr lang="nb-NO" dirty="0" smtClean="0"/>
              <a:t> og nettbank.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Aktiv</a:t>
            </a:r>
            <a:r>
              <a:rPr lang="nb-NO" dirty="0" smtClean="0"/>
              <a:t> Eiendomsmegling – vi er medeier i </a:t>
            </a:r>
            <a:r>
              <a:rPr lang="nb-NO" dirty="0" smtClean="0">
                <a:solidFill>
                  <a:srgbClr val="FF0000"/>
                </a:solidFill>
              </a:rPr>
              <a:t>Aktiv</a:t>
            </a:r>
            <a:r>
              <a:rPr lang="nb-NO" dirty="0" smtClean="0"/>
              <a:t> og omsetter boligeiendommer i hele Trondheimsområdet og oppover Gauldalen . </a:t>
            </a:r>
            <a:r>
              <a:rPr lang="nb-NO" dirty="0" smtClean="0">
                <a:solidFill>
                  <a:srgbClr val="FF0000"/>
                </a:solidFill>
              </a:rPr>
              <a:t>Aktiv</a:t>
            </a:r>
            <a:r>
              <a:rPr lang="nb-NO" dirty="0" smtClean="0"/>
              <a:t> er samlokalisert med oss på Valentinlyst.</a:t>
            </a:r>
          </a:p>
          <a:p>
            <a:r>
              <a:rPr lang="nb-NO" dirty="0" smtClean="0"/>
              <a:t>Alle typer kort – debetkort og kredittkort.</a:t>
            </a:r>
          </a:p>
          <a:p>
            <a:r>
              <a:rPr lang="nb-NO" dirty="0" smtClean="0"/>
              <a:t>2  autoriserte finansielle rådgivere</a:t>
            </a:r>
            <a:r>
              <a:rPr lang="nb-NO" dirty="0"/>
              <a:t> </a:t>
            </a:r>
            <a:r>
              <a:rPr lang="nb-NO" dirty="0" smtClean="0"/>
              <a:t>,  rådgivertime etter avtale.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2269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>
                <a:solidFill>
                  <a:srgbClr val="00B050"/>
                </a:solidFill>
              </a:rPr>
              <a:t>Fordelen  med lokalbanken </a:t>
            </a:r>
            <a:r>
              <a:rPr lang="nb-NO" dirty="0">
                <a:solidFill>
                  <a:srgbClr val="00B050"/>
                </a:solidFill>
              </a:rPr>
              <a:t>: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b-NO" dirty="0"/>
              <a:t>Kort beslutningsvei</a:t>
            </a:r>
            <a:r>
              <a:rPr lang="nb-NO" dirty="0" smtClean="0"/>
              <a:t>.</a:t>
            </a:r>
          </a:p>
          <a:p>
            <a:r>
              <a:rPr lang="nb-NO" dirty="0" smtClean="0"/>
              <a:t>Rådgiverne </a:t>
            </a:r>
            <a:r>
              <a:rPr lang="nb-NO" dirty="0"/>
              <a:t>er  lett tilgjengelig på telefon / kontoret.</a:t>
            </a:r>
          </a:p>
          <a:p>
            <a:r>
              <a:rPr lang="nb-NO" dirty="0" smtClean="0"/>
              <a:t>Din </a:t>
            </a:r>
            <a:r>
              <a:rPr lang="nb-NO" dirty="0"/>
              <a:t>foretrukne samarbeidspartner når det gjelder </a:t>
            </a:r>
            <a:r>
              <a:rPr lang="nb-NO" dirty="0" smtClean="0"/>
              <a:t>finansiering/forsikring/sparing/eiendomsmegling.</a:t>
            </a:r>
            <a:endParaRPr lang="nb-NO" dirty="0"/>
          </a:p>
          <a:p>
            <a:r>
              <a:rPr lang="nb-NO" dirty="0"/>
              <a:t>Viktig å opparbeide gode relasjoner til rådgiver i banken den dagen det røyner på.</a:t>
            </a:r>
          </a:p>
          <a:p>
            <a:r>
              <a:rPr lang="nb-NO" dirty="0" smtClean="0"/>
              <a:t>Rådgivning fortsatt viktig for våre kunder, særlig når store investeringer skal gjøres, </a:t>
            </a:r>
            <a:r>
              <a:rPr lang="nb-NO" dirty="0" err="1" smtClean="0"/>
              <a:t>f.eks.boligkjøp</a:t>
            </a:r>
            <a:r>
              <a:rPr lang="nb-NO" dirty="0" smtClean="0"/>
              <a:t>. </a:t>
            </a:r>
          </a:p>
          <a:p>
            <a:pPr marL="0" indent="0">
              <a:buNone/>
            </a:pPr>
            <a:endParaRPr lang="nb-NO" dirty="0" smtClean="0"/>
          </a:p>
          <a:p>
            <a:endParaRPr lang="nb-NO" dirty="0" smtClean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4812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00B050"/>
                </a:solidFill>
              </a:rPr>
              <a:t>Bankens  kjerneverdier</a:t>
            </a:r>
            <a:endParaRPr lang="nb-NO" dirty="0">
              <a:solidFill>
                <a:srgbClr val="00B050"/>
              </a:solidFill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2286000" y="26903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b-N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– KOMPETENT</a:t>
            </a:r>
          </a:p>
          <a:p>
            <a:r>
              <a:rPr lang="nb-N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 – JORDNÆR</a:t>
            </a:r>
          </a:p>
          <a:p>
            <a:r>
              <a:rPr lang="nb-N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– ENGASJERT</a:t>
            </a:r>
          </a:p>
          <a:p>
            <a:r>
              <a:rPr lang="nb-N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– RÅDGIVENDE</a:t>
            </a:r>
          </a:p>
          <a:p>
            <a:r>
              <a:rPr lang="nb-N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 – TROVERDIG</a:t>
            </a:r>
          </a:p>
        </p:txBody>
      </p:sp>
    </p:spTree>
    <p:extLst>
      <p:ext uri="{BB962C8B-B14F-4D97-AF65-F5344CB8AC3E}">
        <p14:creationId xmlns:p14="http://schemas.microsoft.com/office/powerpoint/2010/main" val="133119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Kontaktinformasjon: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Ruth Krabseth: </a:t>
            </a:r>
            <a:r>
              <a:rPr lang="nb-NO" dirty="0" smtClean="0">
                <a:hlinkClick r:id="rId2"/>
              </a:rPr>
              <a:t>rkr@soknedal-sparebank.no</a:t>
            </a:r>
            <a:r>
              <a:rPr lang="nb-NO" dirty="0" smtClean="0"/>
              <a:t> mobil: 90720055</a:t>
            </a:r>
          </a:p>
          <a:p>
            <a:endParaRPr lang="nb-NO" dirty="0" smtClean="0"/>
          </a:p>
          <a:p>
            <a:r>
              <a:rPr lang="nb-NO" dirty="0" smtClean="0"/>
              <a:t>Arild Sammy Samstad : </a:t>
            </a:r>
            <a:r>
              <a:rPr lang="nb-NO" dirty="0" smtClean="0">
                <a:hlinkClick r:id="rId3"/>
              </a:rPr>
              <a:t>asa@soknedal-sparebank.no</a:t>
            </a:r>
            <a:r>
              <a:rPr lang="nb-NO" dirty="0" smtClean="0"/>
              <a:t>, mobil: 97034655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282725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188</TotalTime>
  <Words>325</Words>
  <Application>Microsoft Office PowerPoint</Application>
  <PresentationFormat>Skjermfremvisning (4:3)</PresentationFormat>
  <Paragraphs>45</Paragraphs>
  <Slides>6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7" baseType="lpstr">
      <vt:lpstr>Austin</vt:lpstr>
      <vt:lpstr>Soknedal Sparebank-Valentinlyst</vt:lpstr>
      <vt:lpstr>Litt om banken</vt:lpstr>
      <vt:lpstr>Om våre tjenester:</vt:lpstr>
      <vt:lpstr>Fordelen  med lokalbanken :</vt:lpstr>
      <vt:lpstr>Bankens  kjerneverdier</vt:lpstr>
      <vt:lpstr>Kontaktinformasjon:</vt:lpstr>
    </vt:vector>
  </TitlesOfParts>
  <Company>Eika Gruppen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Soknedal Sparebank-lokalbanken i kommunen</dc:title>
  <dc:creator>Fossum Siri (Soknedal Sparebank)</dc:creator>
  <cp:lastModifiedBy>balder</cp:lastModifiedBy>
  <cp:revision>26</cp:revision>
  <cp:lastPrinted>2016-11-02T09:34:00Z</cp:lastPrinted>
  <dcterms:created xsi:type="dcterms:W3CDTF">2016-04-09T12:39:07Z</dcterms:created>
  <dcterms:modified xsi:type="dcterms:W3CDTF">2016-11-24T13:07:08Z</dcterms:modified>
</cp:coreProperties>
</file>